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67" r:id="rId2"/>
    <p:sldId id="669" r:id="rId3"/>
    <p:sldId id="698" r:id="rId4"/>
    <p:sldId id="601" r:id="rId5"/>
    <p:sldId id="585" r:id="rId6"/>
    <p:sldId id="600" r:id="rId7"/>
    <p:sldId id="712" r:id="rId8"/>
    <p:sldId id="711" r:id="rId9"/>
    <p:sldId id="699" r:id="rId10"/>
    <p:sldId id="602" r:id="rId11"/>
    <p:sldId id="700" r:id="rId12"/>
    <p:sldId id="603" r:id="rId13"/>
    <p:sldId id="604" r:id="rId14"/>
    <p:sldId id="701" r:id="rId15"/>
    <p:sldId id="584" r:id="rId16"/>
    <p:sldId id="626" r:id="rId17"/>
    <p:sldId id="713" r:id="rId18"/>
    <p:sldId id="509" r:id="rId19"/>
    <p:sldId id="606" r:id="rId20"/>
    <p:sldId id="607" r:id="rId21"/>
    <p:sldId id="608" r:id="rId22"/>
    <p:sldId id="609" r:id="rId23"/>
    <p:sldId id="703" r:id="rId24"/>
    <p:sldId id="610" r:id="rId25"/>
    <p:sldId id="611" r:id="rId26"/>
    <p:sldId id="613" r:id="rId27"/>
    <p:sldId id="612" r:id="rId28"/>
    <p:sldId id="702" r:id="rId29"/>
    <p:sldId id="723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1E"/>
    <a:srgbClr val="000E2A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2" autoAdjust="0"/>
    <p:restoredTop sz="94660"/>
  </p:normalViewPr>
  <p:slideViewPr>
    <p:cSldViewPr>
      <p:cViewPr>
        <p:scale>
          <a:sx n="70" d="100"/>
          <a:sy n="70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fig1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-171400"/>
            <a:ext cx="8640960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DÜNYANIN DÖNÜŞÜ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NEDEN HİSSEDİLMEZ?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0840" cy="561662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Dünya  kendi ekseni etrafında atmosfer ile birlikte döndüğü için bu dönüş hissedilmez.</a:t>
            </a:r>
            <a:br>
              <a:rPr lang="tr-TR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tr-TR" dirty="0" smtClean="0">
                <a:latin typeface="Calibri" pitchFamily="34" charset="0"/>
              </a:rPr>
              <a:t/>
            </a:r>
            <a:br>
              <a:rPr lang="tr-TR" dirty="0" smtClean="0">
                <a:latin typeface="Calibri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GÜNLÜK HAREKETİN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SONUÇLARI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95536" y="6926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1-) Gece gündüz ardalanır.</a:t>
            </a:r>
            <a:endParaRPr lang="tr-TR" sz="32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60649"/>
            <a:ext cx="2945358" cy="230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Resim" descr="473206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177480"/>
            <a:ext cx="9143999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SUNUM HAZIRLIK DEPO\DÜNYANIN ŞEKLİ\Day_Sol_S21_RevolvingEart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62473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scientificamerican.com/sciam/cache/file/3B72F055-88B2-4FFF-9CB419155E476ADC_sou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1-Vmdep2JYNe24ClU8_oksyQ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0" y="0"/>
            <a:ext cx="9144000" cy="12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2-) Güneş ışınlarının yere düşme açısı değişir.Buna bağlı olarak da;</a:t>
            </a:r>
            <a:endParaRPr lang="tr-TR" sz="28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t weathe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323528" y="18864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a-) Günlük sıcaklık farkları oluşur</a:t>
            </a: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437112"/>
            <a:ext cx="4176464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DÜNYANIN </a:t>
            </a:r>
            <a:b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</a:b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GÜNLÜK </a:t>
            </a: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HAREKETİ 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wind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251520" y="332656"/>
            <a:ext cx="8712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latin typeface="Bahnschrift Light" pitchFamily="34" charset="0"/>
              </a:rPr>
              <a:t># Günlük sıcaklık farklarına bağlı olarak da;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tr-TR" sz="3200" dirty="0" smtClean="0">
                <a:latin typeface="Bahnschrift Light" pitchFamily="34" charset="0"/>
              </a:rPr>
              <a:t>Fiziksel Çözülme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tr-TR" sz="3200" dirty="0" smtClean="0">
                <a:latin typeface="Bahnschrift Light" pitchFamily="34" charset="0"/>
              </a:rPr>
              <a:t>Günlük basınç farklılıkları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tr-TR" sz="3200" dirty="0" smtClean="0">
                <a:latin typeface="Bahnschrift Light" pitchFamily="34" charset="0"/>
              </a:rPr>
              <a:t>Meltem rüzgarları oluşur</a:t>
            </a:r>
            <a:endParaRPr lang="tr-TR" sz="3200" dirty="0"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sundial shadow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323528" y="0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Bahnschrift Light" pitchFamily="34" charset="0"/>
              </a:rPr>
              <a:t>b-) Gölge boyu ve yönü gün içerisinde yer değiştirir.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60418" name="Picture 2" descr="sundial shadow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clock wallpape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323528" y="188640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3-) Yerel saat farkları oluşur</a:t>
            </a:r>
            <a:endParaRPr lang="tr-TR" sz="32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3" name="Picture 6" descr="The History of How Time Zones Came to 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vangöll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323528" y="5805264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4-) Güneş doğuda erken doğup erken batar. </a:t>
            </a:r>
            <a:endParaRPr lang="tr-TR" sz="32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latin typeface="Monotype Corsiva" pitchFamily="66" charset="0"/>
              </a:rPr>
              <a:t>   </a:t>
            </a:r>
            <a:r>
              <a:rPr lang="tr-TR" sz="3200" dirty="0" smtClean="0">
                <a:latin typeface="Bahnschrift Light" pitchFamily="34" charset="0"/>
              </a:rPr>
              <a:t>5-) Dinamik basınç kuşakları oluşur. </a:t>
            </a:r>
            <a:endParaRPr lang="tr-TR" sz="3200" dirty="0"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7" name="6 Resim" descr="convectional and frontal rainf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294" y="1124744"/>
            <a:ext cx="8964706" cy="545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\Desktop\11071778_1055042764511579_687376889519920296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260648"/>
            <a:ext cx="914400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6-) Sürekli rüzgarlarda  ve okyanus akıntılarında  </a:t>
            </a:r>
          </a:p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     sapmalar olur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.  </a:t>
            </a:r>
            <a:endParaRPr lang="tr-TR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latin typeface="Bahnschrift Light" pitchFamily="34" charset="0"/>
              </a:rPr>
              <a:t>   6-) Sürekli rüzgarlarda  ve okyanus  </a:t>
            </a:r>
          </a:p>
          <a:p>
            <a:pPr>
              <a:lnSpc>
                <a:spcPct val="150000"/>
              </a:lnSpc>
            </a:pPr>
            <a:r>
              <a:rPr lang="tr-TR" sz="3200" dirty="0" smtClean="0">
                <a:latin typeface="Bahnschrift Light" pitchFamily="34" charset="0"/>
              </a:rPr>
              <a:t>         akıntılarında  sapmalar olur. (Coriyolis)</a:t>
            </a:r>
            <a:endParaRPr lang="tr-TR" sz="3200" dirty="0">
              <a:latin typeface="Bahnschrift Light" pitchFamily="34" charset="0"/>
            </a:endParaRPr>
          </a:p>
        </p:txBody>
      </p:sp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1026" name="Picture 2" descr="CORİOLİS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484784"/>
            <a:ext cx="5104887" cy="5062436"/>
          </a:xfrm>
          <a:prstGeom prst="rect">
            <a:avLst/>
          </a:prstGeom>
          <a:noFill/>
        </p:spPr>
      </p:pic>
      <p:pic>
        <p:nvPicPr>
          <p:cNvPr id="2" name="Picture 4" descr="coriolis effect gif ile ilgili görsel sonuc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25144"/>
            <a:ext cx="3059832" cy="1800200"/>
          </a:xfrm>
          <a:prstGeom prst="rect">
            <a:avLst/>
          </a:prstGeom>
          <a:noFill/>
        </p:spPr>
      </p:pic>
      <p:pic>
        <p:nvPicPr>
          <p:cNvPr id="3" name="Picture 6" descr="http://www.thestargarden.co.uk/Images/Force-Coriolis-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556792"/>
            <a:ext cx="230425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548680"/>
            <a:ext cx="9144000" cy="57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6876256" y="116632"/>
            <a:ext cx="2016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</a:t>
            </a:r>
          </a:p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Ders Kitabı Sayfa 37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  <p:pic>
        <p:nvPicPr>
          <p:cNvPr id="10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708920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3212976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645024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149080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4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653136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5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157192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661248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https://pbs.twimg.com/media/Eci5Fc_WsAAk-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23528" y="40466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Coğrafyalı Kitaplar Öneri;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GÜNLÜK (EKSEN) HAREKET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0840" cy="561662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GÜNLÜK HAREKET</a:t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Dünya’nın kendi ekseni etrafında batıdan doğuya doğru gerçekleştirdiği dönüş hareketidir.Bu dönüşü 24 saatte </a:t>
            </a:r>
            <a:br>
              <a:rPr lang="tr-TR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(1 gün ) tamamlar.</a:t>
            </a:r>
            <a:r>
              <a:rPr lang="tr-TR" dirty="0" smtClean="0">
                <a:latin typeface="Calibri" pitchFamily="34" charset="0"/>
              </a:rPr>
              <a:t/>
            </a:r>
            <a:br>
              <a:rPr lang="tr-TR" dirty="0" smtClean="0">
                <a:latin typeface="Calibri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Glob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764704"/>
            <a:ext cx="5976664" cy="5412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gd-00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-171400"/>
            <a:ext cx="7488832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GEZEGENLER NEDEN DÖNER?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ezgif.com-video-to-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DÜNYANIN DÖNÜŞ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HIZI HERYERDE AYNI MIDIR?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4951</TotalTime>
  <Words>147</Words>
  <Application>Microsoft Office PowerPoint</Application>
  <PresentationFormat>Ekran Gösterisi (4:3)</PresentationFormat>
  <Paragraphs>36</Paragraphs>
  <Slides>29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0" baseType="lpstr">
      <vt:lpstr>Ofis Teması</vt:lpstr>
      <vt:lpstr>COĞRAFYA-9</vt:lpstr>
      <vt:lpstr>DÜNYANIN  GÜNLÜK HAREKETİ </vt:lpstr>
      <vt:lpstr>GÜNLÜK (EKSEN) HAREKET NEDİR?</vt:lpstr>
      <vt:lpstr>  GÜNLÜK HAREKET Dünya’nın kendi ekseni etrafında batıdan doğuya doğru gerçekleştirdiği dönüş hareketidir.Bu dönüşü 24 saatte  (1 gün ) tamamlar.   </vt:lpstr>
      <vt:lpstr>Slayt 5</vt:lpstr>
      <vt:lpstr>Slayt 6</vt:lpstr>
      <vt:lpstr>GEZEGENLER NEDEN DÖNER?</vt:lpstr>
      <vt:lpstr>Slayt 8</vt:lpstr>
      <vt:lpstr>DÜNYANIN DÖNÜŞ  HIZI HERYERDE AYNI MIDIR?</vt:lpstr>
      <vt:lpstr>Slayt 10</vt:lpstr>
      <vt:lpstr>DÜNYANIN DÖNÜŞÜ  NEDEN HİSSEDİLMEZ?</vt:lpstr>
      <vt:lpstr>  Dünya  kendi ekseni etrafında atmosfer ile birlikte döndüğü için bu dönüş hissedilmez.    </vt:lpstr>
      <vt:lpstr>Slayt 13</vt:lpstr>
      <vt:lpstr>GÜNLÜK HAREKETİN  SONUÇLARI NELERDİR?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698</cp:revision>
  <dcterms:created xsi:type="dcterms:W3CDTF">2015-09-21T22:31:35Z</dcterms:created>
  <dcterms:modified xsi:type="dcterms:W3CDTF">2020-12-01T21:07:41Z</dcterms:modified>
</cp:coreProperties>
</file>